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33" d="100"/>
          <a:sy n="133" d="100"/>
        </p:scale>
        <p:origin x="-112" y="-68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3/20/14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with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6479235" y="929725"/>
            <a:ext cx="2241550" cy="1822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479235" y="4707683"/>
            <a:ext cx="2241550" cy="182245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479235" y="2816663"/>
            <a:ext cx="2241550" cy="182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895" y="924849"/>
            <a:ext cx="5944018" cy="1824788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895" y="2818558"/>
            <a:ext cx="5944018" cy="3710681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3753" r="29" b="14943"/>
          <a:stretch/>
        </p:blipFill>
        <p:spPr>
          <a:xfrm>
            <a:off x="6478588" y="4700588"/>
            <a:ext cx="2241550" cy="1822450"/>
          </a:xfrm>
        </p:spPr>
      </p:pic>
      <p:pic>
        <p:nvPicPr>
          <p:cNvPr id="10" name="Picture Placeholder 9" descr="Oval Spring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64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2541</TotalTime>
  <Words>111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12</cp:revision>
  <dcterms:created xsi:type="dcterms:W3CDTF">2014-02-24T19:29:14Z</dcterms:created>
  <dcterms:modified xsi:type="dcterms:W3CDTF">2014-03-20T15:03:50Z</dcterms:modified>
</cp:coreProperties>
</file>