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-1352" y="-104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2014-03-20T15:03:10Z</dcterms:modified>
</cp:coreProperties>
</file>